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handoutMasterIdLst>
    <p:handoutMasterId r:id="rId14"/>
  </p:handoutMasterIdLst>
  <p:sldIdLst>
    <p:sldId id="257" r:id="rId2"/>
    <p:sldId id="258" r:id="rId3"/>
    <p:sldId id="312" r:id="rId4"/>
    <p:sldId id="313" r:id="rId5"/>
    <p:sldId id="310" r:id="rId6"/>
    <p:sldId id="309" r:id="rId7"/>
    <p:sldId id="315" r:id="rId8"/>
    <p:sldId id="314" r:id="rId9"/>
    <p:sldId id="317" r:id="rId10"/>
    <p:sldId id="311" r:id="rId11"/>
    <p:sldId id="318" r:id="rId12"/>
    <p:sldId id="259" r:id="rId13"/>
  </p:sldIdLst>
  <p:sldSz cx="12192000" cy="6858000"/>
  <p:notesSz cx="6858000" cy="93138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3108DB3-480D-418F-B8BF-1FD5BB0563BA}" v="116" dt="2020-09-29T19:36:27.55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im Stombaugh" userId="49cbc3ebfffd31be" providerId="LiveId" clId="{36E9369F-744A-4FB9-B007-46D3BCF1390F}"/>
    <pc:docChg chg="custSel addSld delSld modSld">
      <pc:chgData name="Tim Stombaugh" userId="49cbc3ebfffd31be" providerId="LiveId" clId="{36E9369F-744A-4FB9-B007-46D3BCF1390F}" dt="2020-09-28T20:06:01.328" v="207" actId="20577"/>
      <pc:docMkLst>
        <pc:docMk/>
      </pc:docMkLst>
      <pc:sldChg chg="modSp">
        <pc:chgData name="Tim Stombaugh" userId="49cbc3ebfffd31be" providerId="LiveId" clId="{36E9369F-744A-4FB9-B007-46D3BCF1390F}" dt="2020-09-28T19:03:03.510" v="16" actId="20577"/>
        <pc:sldMkLst>
          <pc:docMk/>
          <pc:sldMk cId="0" sldId="257"/>
        </pc:sldMkLst>
        <pc:spChg chg="mod">
          <ac:chgData name="Tim Stombaugh" userId="49cbc3ebfffd31be" providerId="LiveId" clId="{36E9369F-744A-4FB9-B007-46D3BCF1390F}" dt="2020-09-28T19:03:03.510" v="16" actId="20577"/>
          <ac:spMkLst>
            <pc:docMk/>
            <pc:sldMk cId="0" sldId="257"/>
            <ac:spMk id="2" creationId="{00000000-0000-0000-0000-000000000000}"/>
          </ac:spMkLst>
        </pc:spChg>
      </pc:sldChg>
      <pc:sldChg chg="modSp add">
        <pc:chgData name="Tim Stombaugh" userId="49cbc3ebfffd31be" providerId="LiveId" clId="{36E9369F-744A-4FB9-B007-46D3BCF1390F}" dt="2020-09-28T20:06:01.328" v="207" actId="20577"/>
        <pc:sldMkLst>
          <pc:docMk/>
          <pc:sldMk cId="2746968896" sldId="258"/>
        </pc:sldMkLst>
        <pc:spChg chg="mod">
          <ac:chgData name="Tim Stombaugh" userId="49cbc3ebfffd31be" providerId="LiveId" clId="{36E9369F-744A-4FB9-B007-46D3BCF1390F}" dt="2020-09-28T20:06:01.328" v="207" actId="20577"/>
          <ac:spMkLst>
            <pc:docMk/>
            <pc:sldMk cId="2746968896" sldId="258"/>
            <ac:spMk id="3" creationId="{941B936B-84AD-4D18-9944-CBE30F145D54}"/>
          </ac:spMkLst>
        </pc:spChg>
      </pc:sldChg>
      <pc:sldChg chg="add del">
        <pc:chgData name="Tim Stombaugh" userId="49cbc3ebfffd31be" providerId="LiveId" clId="{36E9369F-744A-4FB9-B007-46D3BCF1390F}" dt="2020-09-28T19:03:33.341" v="31" actId="2696"/>
        <pc:sldMkLst>
          <pc:docMk/>
          <pc:sldMk cId="3085010896" sldId="259"/>
        </pc:sldMkLst>
      </pc:sldChg>
      <pc:sldChg chg="addSp delSp modSp add">
        <pc:chgData name="Tim Stombaugh" userId="49cbc3ebfffd31be" providerId="LiveId" clId="{36E9369F-744A-4FB9-B007-46D3BCF1390F}" dt="2020-09-28T19:04:32.692" v="38" actId="14100"/>
        <pc:sldMkLst>
          <pc:docMk/>
          <pc:sldMk cId="3768471376" sldId="259"/>
        </pc:sldMkLst>
        <pc:spChg chg="del">
          <ac:chgData name="Tim Stombaugh" userId="49cbc3ebfffd31be" providerId="LiveId" clId="{36E9369F-744A-4FB9-B007-46D3BCF1390F}" dt="2020-09-28T19:03:41.860" v="35"/>
          <ac:spMkLst>
            <pc:docMk/>
            <pc:sldMk cId="3768471376" sldId="259"/>
            <ac:spMk id="2" creationId="{850F7B08-5D75-43BE-A9A2-D86C582B18F5}"/>
          </ac:spMkLst>
        </pc:spChg>
        <pc:spChg chg="del">
          <ac:chgData name="Tim Stombaugh" userId="49cbc3ebfffd31be" providerId="LiveId" clId="{36E9369F-744A-4FB9-B007-46D3BCF1390F}" dt="2020-09-28T19:03:41.860" v="35"/>
          <ac:spMkLst>
            <pc:docMk/>
            <pc:sldMk cId="3768471376" sldId="259"/>
            <ac:spMk id="3" creationId="{F898E471-99DC-4BF4-BCA2-16062F870ED1}"/>
          </ac:spMkLst>
        </pc:spChg>
        <pc:picChg chg="add mod">
          <ac:chgData name="Tim Stombaugh" userId="49cbc3ebfffd31be" providerId="LiveId" clId="{36E9369F-744A-4FB9-B007-46D3BCF1390F}" dt="2020-09-28T19:04:32.692" v="38" actId="14100"/>
          <ac:picMkLst>
            <pc:docMk/>
            <pc:sldMk cId="3768471376" sldId="259"/>
            <ac:picMk id="4" creationId="{EB5A2138-2FF9-4307-9103-D2039F77FFDE}"/>
          </ac:picMkLst>
        </pc:picChg>
      </pc:sldChg>
      <pc:sldChg chg="addSp modSp add">
        <pc:chgData name="Tim Stombaugh" userId="49cbc3ebfffd31be" providerId="LiveId" clId="{36E9369F-744A-4FB9-B007-46D3BCF1390F}" dt="2020-09-28T19:06:09.994" v="43" actId="14100"/>
        <pc:sldMkLst>
          <pc:docMk/>
          <pc:sldMk cId="324799804" sldId="260"/>
        </pc:sldMkLst>
        <pc:picChg chg="add mod">
          <ac:chgData name="Tim Stombaugh" userId="49cbc3ebfffd31be" providerId="LiveId" clId="{36E9369F-744A-4FB9-B007-46D3BCF1390F}" dt="2020-09-28T19:06:09.994" v="43" actId="14100"/>
          <ac:picMkLst>
            <pc:docMk/>
            <pc:sldMk cId="324799804" sldId="260"/>
            <ac:picMk id="2" creationId="{73AE6DAF-52B6-428D-AA1C-9B1AB9B26ED4}"/>
          </ac:picMkLst>
        </pc:picChg>
      </pc:sldChg>
      <pc:sldChg chg="add del">
        <pc:chgData name="Tim Stombaugh" userId="49cbc3ebfffd31be" providerId="LiveId" clId="{36E9369F-744A-4FB9-B007-46D3BCF1390F}" dt="2020-09-28T19:03:34.244" v="32" actId="2696"/>
        <pc:sldMkLst>
          <pc:docMk/>
          <pc:sldMk cId="1279723402" sldId="260"/>
        </pc:sldMkLst>
      </pc:sldChg>
      <pc:sldChg chg="addSp delSp add">
        <pc:chgData name="Tim Stombaugh" userId="49cbc3ebfffd31be" providerId="LiveId" clId="{36E9369F-744A-4FB9-B007-46D3BCF1390F}" dt="2020-09-28T19:07:01.184" v="47"/>
        <pc:sldMkLst>
          <pc:docMk/>
          <pc:sldMk cId="1782732498" sldId="261"/>
        </pc:sldMkLst>
        <pc:picChg chg="add del">
          <ac:chgData name="Tim Stombaugh" userId="49cbc3ebfffd31be" providerId="LiveId" clId="{36E9369F-744A-4FB9-B007-46D3BCF1390F}" dt="2020-09-28T19:06:31.607" v="46" actId="478"/>
          <ac:picMkLst>
            <pc:docMk/>
            <pc:sldMk cId="1782732498" sldId="261"/>
            <ac:picMk id="2" creationId="{7D3FCD42-5FBC-4719-B21F-146DC5B21B92}"/>
          </ac:picMkLst>
        </pc:picChg>
        <pc:picChg chg="add">
          <ac:chgData name="Tim Stombaugh" userId="49cbc3ebfffd31be" providerId="LiveId" clId="{36E9369F-744A-4FB9-B007-46D3BCF1390F}" dt="2020-09-28T19:07:01.184" v="47"/>
          <ac:picMkLst>
            <pc:docMk/>
            <pc:sldMk cId="1782732498" sldId="261"/>
            <ac:picMk id="3" creationId="{BE057452-E930-44C9-897E-BA2D31EA331F}"/>
          </ac:picMkLst>
        </pc:picChg>
      </pc:sldChg>
      <pc:sldChg chg="add del">
        <pc:chgData name="Tim Stombaugh" userId="49cbc3ebfffd31be" providerId="LiveId" clId="{36E9369F-744A-4FB9-B007-46D3BCF1390F}" dt="2020-09-28T19:03:35.068" v="33" actId="2696"/>
        <pc:sldMkLst>
          <pc:docMk/>
          <pc:sldMk cId="2162126562" sldId="261"/>
        </pc:sldMkLst>
      </pc:sldChg>
      <pc:sldChg chg="addSp modSp add">
        <pc:chgData name="Tim Stombaugh" userId="49cbc3ebfffd31be" providerId="LiveId" clId="{36E9369F-744A-4FB9-B007-46D3BCF1390F}" dt="2020-09-28T19:07:56.315" v="50" actId="14100"/>
        <pc:sldMkLst>
          <pc:docMk/>
          <pc:sldMk cId="3387476686" sldId="262"/>
        </pc:sldMkLst>
        <pc:picChg chg="add mod">
          <ac:chgData name="Tim Stombaugh" userId="49cbc3ebfffd31be" providerId="LiveId" clId="{36E9369F-744A-4FB9-B007-46D3BCF1390F}" dt="2020-09-28T19:07:56.315" v="50" actId="14100"/>
          <ac:picMkLst>
            <pc:docMk/>
            <pc:sldMk cId="3387476686" sldId="262"/>
            <ac:picMk id="2" creationId="{62246012-4D6A-4964-A471-739C7C5AD227}"/>
          </ac:picMkLst>
        </pc:picChg>
      </pc:sldChg>
      <pc:sldChg chg="addSp modSp add">
        <pc:chgData name="Tim Stombaugh" userId="49cbc3ebfffd31be" providerId="LiveId" clId="{36E9369F-744A-4FB9-B007-46D3BCF1390F}" dt="2020-09-28T19:09:02.447" v="54" actId="14100"/>
        <pc:sldMkLst>
          <pc:docMk/>
          <pc:sldMk cId="2546380124" sldId="263"/>
        </pc:sldMkLst>
        <pc:picChg chg="add mod">
          <ac:chgData name="Tim Stombaugh" userId="49cbc3ebfffd31be" providerId="LiveId" clId="{36E9369F-744A-4FB9-B007-46D3BCF1390F}" dt="2020-09-28T19:09:02.447" v="54" actId="14100"/>
          <ac:picMkLst>
            <pc:docMk/>
            <pc:sldMk cId="2546380124" sldId="263"/>
            <ac:picMk id="2" creationId="{FACA5B1C-7974-4A36-9B04-29EBF24E06C5}"/>
          </ac:picMkLst>
        </pc:picChg>
      </pc:sldChg>
      <pc:sldChg chg="addSp add">
        <pc:chgData name="Tim Stombaugh" userId="49cbc3ebfffd31be" providerId="LiveId" clId="{36E9369F-744A-4FB9-B007-46D3BCF1390F}" dt="2020-09-28T19:10:00.312" v="56"/>
        <pc:sldMkLst>
          <pc:docMk/>
          <pc:sldMk cId="2072509039" sldId="264"/>
        </pc:sldMkLst>
        <pc:picChg chg="add">
          <ac:chgData name="Tim Stombaugh" userId="49cbc3ebfffd31be" providerId="LiveId" clId="{36E9369F-744A-4FB9-B007-46D3BCF1390F}" dt="2020-09-28T19:10:00.312" v="56"/>
          <ac:picMkLst>
            <pc:docMk/>
            <pc:sldMk cId="2072509039" sldId="264"/>
            <ac:picMk id="2" creationId="{96C9DE94-6E27-4489-BDB6-00F6F985200D}"/>
          </ac:picMkLst>
        </pc:picChg>
      </pc:sldChg>
      <pc:sldChg chg="del">
        <pc:chgData name="Tim Stombaugh" userId="49cbc3ebfffd31be" providerId="LiveId" clId="{36E9369F-744A-4FB9-B007-46D3BCF1390F}" dt="2020-09-28T19:03:14.498" v="24" actId="2696"/>
        <pc:sldMkLst>
          <pc:docMk/>
          <pc:sldMk cId="2040903994" sldId="287"/>
        </pc:sldMkLst>
      </pc:sldChg>
      <pc:sldChg chg="del">
        <pc:chgData name="Tim Stombaugh" userId="49cbc3ebfffd31be" providerId="LiveId" clId="{36E9369F-744A-4FB9-B007-46D3BCF1390F}" dt="2020-09-28T19:03:13.741" v="19" actId="2696"/>
        <pc:sldMkLst>
          <pc:docMk/>
          <pc:sldMk cId="2769218690" sldId="294"/>
        </pc:sldMkLst>
      </pc:sldChg>
      <pc:sldChg chg="del">
        <pc:chgData name="Tim Stombaugh" userId="49cbc3ebfffd31be" providerId="LiveId" clId="{36E9369F-744A-4FB9-B007-46D3BCF1390F}" dt="2020-09-28T19:03:13.744" v="20" actId="2696"/>
        <pc:sldMkLst>
          <pc:docMk/>
          <pc:sldMk cId="3861741422" sldId="307"/>
        </pc:sldMkLst>
      </pc:sldChg>
      <pc:sldChg chg="del">
        <pc:chgData name="Tim Stombaugh" userId="49cbc3ebfffd31be" providerId="LiveId" clId="{36E9369F-744A-4FB9-B007-46D3BCF1390F}" dt="2020-09-28T19:03:13.747" v="21" actId="2696"/>
        <pc:sldMkLst>
          <pc:docMk/>
          <pc:sldMk cId="2588500587" sldId="308"/>
        </pc:sldMkLst>
      </pc:sldChg>
      <pc:sldChg chg="del">
        <pc:chgData name="Tim Stombaugh" userId="49cbc3ebfffd31be" providerId="LiveId" clId="{36E9369F-744A-4FB9-B007-46D3BCF1390F}" dt="2020-09-28T19:03:14.496" v="23" actId="2696"/>
        <pc:sldMkLst>
          <pc:docMk/>
          <pc:sldMk cId="2116953534" sldId="309"/>
        </pc:sldMkLst>
      </pc:sldChg>
      <pc:sldChg chg="addSp delSp add">
        <pc:chgData name="Tim Stombaugh" userId="49cbc3ebfffd31be" providerId="LiveId" clId="{36E9369F-744A-4FB9-B007-46D3BCF1390F}" dt="2020-09-28T19:58:57.596" v="61"/>
        <pc:sldMkLst>
          <pc:docMk/>
          <pc:sldMk cId="1202217099" sldId="310"/>
        </pc:sldMkLst>
        <pc:spChg chg="del">
          <ac:chgData name="Tim Stombaugh" userId="49cbc3ebfffd31be" providerId="LiveId" clId="{36E9369F-744A-4FB9-B007-46D3BCF1390F}" dt="2020-09-28T19:52:59.151" v="58"/>
          <ac:spMkLst>
            <pc:docMk/>
            <pc:sldMk cId="1202217099" sldId="310"/>
            <ac:spMk id="2" creationId="{82E6DFEA-26D8-448B-A99C-A8EA4599D3B7}"/>
          </ac:spMkLst>
        </pc:spChg>
        <pc:spChg chg="del">
          <ac:chgData name="Tim Stombaugh" userId="49cbc3ebfffd31be" providerId="LiveId" clId="{36E9369F-744A-4FB9-B007-46D3BCF1390F}" dt="2020-09-28T19:52:59.151" v="58"/>
          <ac:spMkLst>
            <pc:docMk/>
            <pc:sldMk cId="1202217099" sldId="310"/>
            <ac:spMk id="3" creationId="{09CD9EE8-76C4-4B8E-B36A-5031196A4BE0}"/>
          </ac:spMkLst>
        </pc:spChg>
        <pc:picChg chg="add del">
          <ac:chgData name="Tim Stombaugh" userId="49cbc3ebfffd31be" providerId="LiveId" clId="{36E9369F-744A-4FB9-B007-46D3BCF1390F}" dt="2020-09-28T19:53:12.872" v="60" actId="478"/>
          <ac:picMkLst>
            <pc:docMk/>
            <pc:sldMk cId="1202217099" sldId="310"/>
            <ac:picMk id="1026" creationId="{BBE5A6F5-2ED0-4C3E-939A-9A7785927ECE}"/>
          </ac:picMkLst>
        </pc:picChg>
        <pc:picChg chg="add">
          <ac:chgData name="Tim Stombaugh" userId="49cbc3ebfffd31be" providerId="LiveId" clId="{36E9369F-744A-4FB9-B007-46D3BCF1390F}" dt="2020-09-28T19:58:57.596" v="61"/>
          <ac:picMkLst>
            <pc:docMk/>
            <pc:sldMk cId="1202217099" sldId="310"/>
            <ac:picMk id="1028" creationId="{35B948A3-F046-42BE-B9F5-5C3D36EDE0B9}"/>
          </ac:picMkLst>
        </pc:picChg>
      </pc:sldChg>
      <pc:sldChg chg="del">
        <pc:chgData name="Tim Stombaugh" userId="49cbc3ebfffd31be" providerId="LiveId" clId="{36E9369F-744A-4FB9-B007-46D3BCF1390F}" dt="2020-09-28T19:03:14.493" v="22" actId="2696"/>
        <pc:sldMkLst>
          <pc:docMk/>
          <pc:sldMk cId="3419534766" sldId="310"/>
        </pc:sldMkLst>
      </pc:sldChg>
      <pc:sldChg chg="add">
        <pc:chgData name="Tim Stombaugh" userId="49cbc3ebfffd31be" providerId="LiveId" clId="{36E9369F-744A-4FB9-B007-46D3BCF1390F}" dt="2020-09-28T19:59:01.213" v="62"/>
        <pc:sldMkLst>
          <pc:docMk/>
          <pc:sldMk cId="1572993660" sldId="311"/>
        </pc:sldMkLst>
      </pc:sldChg>
      <pc:sldChg chg="del">
        <pc:chgData name="Tim Stombaugh" userId="49cbc3ebfffd31be" providerId="LiveId" clId="{36E9369F-744A-4FB9-B007-46D3BCF1390F}" dt="2020-09-28T19:03:13.738" v="18" actId="2696"/>
        <pc:sldMkLst>
          <pc:docMk/>
          <pc:sldMk cId="1996557382" sldId="311"/>
        </pc:sldMkLst>
      </pc:sldChg>
      <pc:sldChg chg="del">
        <pc:chgData name="Tim Stombaugh" userId="49cbc3ebfffd31be" providerId="LiveId" clId="{36E9369F-744A-4FB9-B007-46D3BCF1390F}" dt="2020-09-28T19:03:13.735" v="17" actId="2696"/>
        <pc:sldMkLst>
          <pc:docMk/>
          <pc:sldMk cId="2497181251" sldId="312"/>
        </pc:sldMkLst>
      </pc:sldChg>
      <pc:sldChg chg="del">
        <pc:chgData name="Tim Stombaugh" userId="49cbc3ebfffd31be" providerId="LiveId" clId="{36E9369F-744A-4FB9-B007-46D3BCF1390F}" dt="2020-09-28T19:03:14.500" v="25" actId="2696"/>
        <pc:sldMkLst>
          <pc:docMk/>
          <pc:sldMk cId="3969884245" sldId="313"/>
        </pc:sldMkLst>
      </pc:sldChg>
      <pc:sldChg chg="del">
        <pc:chgData name="Tim Stombaugh" userId="49cbc3ebfffd31be" providerId="LiveId" clId="{36E9369F-744A-4FB9-B007-46D3BCF1390F}" dt="2020-09-28T19:03:14.502" v="26" actId="2696"/>
        <pc:sldMkLst>
          <pc:docMk/>
          <pc:sldMk cId="264578545" sldId="314"/>
        </pc:sldMkLst>
      </pc:sldChg>
    </pc:docChg>
  </pc:docChgLst>
  <pc:docChgLst>
    <pc:chgData name="Tim Stombaugh" userId="49cbc3ebfffd31be" providerId="LiveId" clId="{93108DB3-480D-418F-B8BF-1FD5BB0563BA}"/>
    <pc:docChg chg="undo custSel addSld delSld modSld sldOrd modHandout">
      <pc:chgData name="Tim Stombaugh" userId="49cbc3ebfffd31be" providerId="LiveId" clId="{93108DB3-480D-418F-B8BF-1FD5BB0563BA}" dt="2020-09-29T19:36:39.207" v="458" actId="20577"/>
      <pc:docMkLst>
        <pc:docMk/>
      </pc:docMkLst>
      <pc:sldChg chg="addSp modSp">
        <pc:chgData name="Tim Stombaugh" userId="49cbc3ebfffd31be" providerId="LiveId" clId="{93108DB3-480D-418F-B8BF-1FD5BB0563BA}" dt="2020-09-29T18:00:34.175" v="435" actId="20577"/>
        <pc:sldMkLst>
          <pc:docMk/>
          <pc:sldMk cId="2746968896" sldId="258"/>
        </pc:sldMkLst>
        <pc:spChg chg="mod">
          <ac:chgData name="Tim Stombaugh" userId="49cbc3ebfffd31be" providerId="LiveId" clId="{93108DB3-480D-418F-B8BF-1FD5BB0563BA}" dt="2020-09-29T13:31:50.874" v="6" actId="20577"/>
          <ac:spMkLst>
            <pc:docMk/>
            <pc:sldMk cId="2746968896" sldId="258"/>
            <ac:spMk id="2" creationId="{28E763D8-40A2-4E0A-8BB3-4160528DEF25}"/>
          </ac:spMkLst>
        </pc:spChg>
        <pc:spChg chg="mod">
          <ac:chgData name="Tim Stombaugh" userId="49cbc3ebfffd31be" providerId="LiveId" clId="{93108DB3-480D-418F-B8BF-1FD5BB0563BA}" dt="2020-09-29T18:00:34.175" v="435" actId="20577"/>
          <ac:spMkLst>
            <pc:docMk/>
            <pc:sldMk cId="2746968896" sldId="258"/>
            <ac:spMk id="3" creationId="{941B936B-84AD-4D18-9944-CBE30F145D54}"/>
          </ac:spMkLst>
        </pc:spChg>
        <pc:picChg chg="add mod">
          <ac:chgData name="Tim Stombaugh" userId="49cbc3ebfffd31be" providerId="LiveId" clId="{93108DB3-480D-418F-B8BF-1FD5BB0563BA}" dt="2020-09-29T13:33:17.278" v="10" actId="1076"/>
          <ac:picMkLst>
            <pc:docMk/>
            <pc:sldMk cId="2746968896" sldId="258"/>
            <ac:picMk id="4" creationId="{03AED6B1-8E67-4CC8-8383-8F1EF4510353}"/>
          </ac:picMkLst>
        </pc:picChg>
      </pc:sldChg>
      <pc:sldChg chg="addSp delSp modSp">
        <pc:chgData name="Tim Stombaugh" userId="49cbc3ebfffd31be" providerId="LiveId" clId="{93108DB3-480D-418F-B8BF-1FD5BB0563BA}" dt="2020-09-29T18:07:07.223" v="442" actId="1076"/>
        <pc:sldMkLst>
          <pc:docMk/>
          <pc:sldMk cId="3768471376" sldId="259"/>
        </pc:sldMkLst>
        <pc:picChg chg="add del mod modCrop">
          <ac:chgData name="Tim Stombaugh" userId="49cbc3ebfffd31be" providerId="LiveId" clId="{93108DB3-480D-418F-B8BF-1FD5BB0563BA}" dt="2020-09-29T16:09:27.140" v="399" actId="478"/>
          <ac:picMkLst>
            <pc:docMk/>
            <pc:sldMk cId="3768471376" sldId="259"/>
            <ac:picMk id="3" creationId="{A5C08403-33EC-4F09-83DE-59086B856D10}"/>
          </ac:picMkLst>
        </pc:picChg>
        <pc:picChg chg="mod">
          <ac:chgData name="Tim Stombaugh" userId="49cbc3ebfffd31be" providerId="LiveId" clId="{93108DB3-480D-418F-B8BF-1FD5BB0563BA}" dt="2020-09-29T16:07:39.816" v="395" actId="1076"/>
          <ac:picMkLst>
            <pc:docMk/>
            <pc:sldMk cId="3768471376" sldId="259"/>
            <ac:picMk id="4" creationId="{EB5A2138-2FF9-4307-9103-D2039F77FFDE}"/>
          </ac:picMkLst>
        </pc:picChg>
        <pc:picChg chg="add del mod">
          <ac:chgData name="Tim Stombaugh" userId="49cbc3ebfffd31be" providerId="LiveId" clId="{93108DB3-480D-418F-B8BF-1FD5BB0563BA}" dt="2020-09-29T18:06:33.795" v="437" actId="478"/>
          <ac:picMkLst>
            <pc:docMk/>
            <pc:sldMk cId="3768471376" sldId="259"/>
            <ac:picMk id="5" creationId="{A8077703-443E-42DD-AAAA-E5EE5478E6CD}"/>
          </ac:picMkLst>
        </pc:picChg>
        <pc:picChg chg="add mod">
          <ac:chgData name="Tim Stombaugh" userId="49cbc3ebfffd31be" providerId="LiveId" clId="{93108DB3-480D-418F-B8BF-1FD5BB0563BA}" dt="2020-09-29T18:07:07.223" v="442" actId="1076"/>
          <ac:picMkLst>
            <pc:docMk/>
            <pc:sldMk cId="3768471376" sldId="259"/>
            <ac:picMk id="6" creationId="{04A8B19E-DF88-42BF-A3A4-98625004E5F7}"/>
          </ac:picMkLst>
        </pc:picChg>
      </pc:sldChg>
      <pc:sldChg chg="modSp del">
        <pc:chgData name="Tim Stombaugh" userId="49cbc3ebfffd31be" providerId="LiveId" clId="{93108DB3-480D-418F-B8BF-1FD5BB0563BA}" dt="2020-09-29T17:13:45.419" v="405" actId="2696"/>
        <pc:sldMkLst>
          <pc:docMk/>
          <pc:sldMk cId="324799804" sldId="260"/>
        </pc:sldMkLst>
        <pc:picChg chg="mod">
          <ac:chgData name="Tim Stombaugh" userId="49cbc3ebfffd31be" providerId="LiveId" clId="{93108DB3-480D-418F-B8BF-1FD5BB0563BA}" dt="2020-09-29T15:38:03.081" v="222" actId="14100"/>
          <ac:picMkLst>
            <pc:docMk/>
            <pc:sldMk cId="324799804" sldId="260"/>
            <ac:picMk id="2" creationId="{73AE6DAF-52B6-428D-AA1C-9B1AB9B26ED4}"/>
          </ac:picMkLst>
        </pc:picChg>
      </pc:sldChg>
      <pc:sldChg chg="del">
        <pc:chgData name="Tim Stombaugh" userId="49cbc3ebfffd31be" providerId="LiveId" clId="{93108DB3-480D-418F-B8BF-1FD5BB0563BA}" dt="2020-09-29T17:13:50.653" v="406" actId="2696"/>
        <pc:sldMkLst>
          <pc:docMk/>
          <pc:sldMk cId="1782732498" sldId="261"/>
        </pc:sldMkLst>
      </pc:sldChg>
      <pc:sldChg chg="del">
        <pc:chgData name="Tim Stombaugh" userId="49cbc3ebfffd31be" providerId="LiveId" clId="{93108DB3-480D-418F-B8BF-1FD5BB0563BA}" dt="2020-09-29T17:16:56.902" v="421" actId="2696"/>
        <pc:sldMkLst>
          <pc:docMk/>
          <pc:sldMk cId="3387476686" sldId="262"/>
        </pc:sldMkLst>
      </pc:sldChg>
      <pc:sldChg chg="del">
        <pc:chgData name="Tim Stombaugh" userId="49cbc3ebfffd31be" providerId="LiveId" clId="{93108DB3-480D-418F-B8BF-1FD5BB0563BA}" dt="2020-09-29T17:16:58.556" v="422" actId="2696"/>
        <pc:sldMkLst>
          <pc:docMk/>
          <pc:sldMk cId="2546380124" sldId="263"/>
        </pc:sldMkLst>
      </pc:sldChg>
      <pc:sldChg chg="del">
        <pc:chgData name="Tim Stombaugh" userId="49cbc3ebfffd31be" providerId="LiveId" clId="{93108DB3-480D-418F-B8BF-1FD5BB0563BA}" dt="2020-09-29T17:17:00.228" v="423" actId="2696"/>
        <pc:sldMkLst>
          <pc:docMk/>
          <pc:sldMk cId="2072509039" sldId="264"/>
        </pc:sldMkLst>
      </pc:sldChg>
      <pc:sldChg chg="del ord">
        <pc:chgData name="Tim Stombaugh" userId="49cbc3ebfffd31be" providerId="LiveId" clId="{93108DB3-480D-418F-B8BF-1FD5BB0563BA}" dt="2020-09-29T17:17:06.353" v="424" actId="2696"/>
        <pc:sldMkLst>
          <pc:docMk/>
          <pc:sldMk cId="3439391117" sldId="296"/>
        </pc:sldMkLst>
      </pc:sldChg>
      <pc:sldChg chg="addSp delSp modSp">
        <pc:chgData name="Tim Stombaugh" userId="49cbc3ebfffd31be" providerId="LiveId" clId="{93108DB3-480D-418F-B8BF-1FD5BB0563BA}" dt="2020-09-29T15:46:25.106" v="242" actId="1076"/>
        <pc:sldMkLst>
          <pc:docMk/>
          <pc:sldMk cId="4238948330" sldId="309"/>
        </pc:sldMkLst>
        <pc:spChg chg="mod">
          <ac:chgData name="Tim Stombaugh" userId="49cbc3ebfffd31be" providerId="LiveId" clId="{93108DB3-480D-418F-B8BF-1FD5BB0563BA}" dt="2020-09-29T15:33:39.073" v="196" actId="20577"/>
          <ac:spMkLst>
            <pc:docMk/>
            <pc:sldMk cId="4238948330" sldId="309"/>
            <ac:spMk id="2" creationId="{B5831F5F-3252-4B99-A3F4-1DC9AC09C46B}"/>
          </ac:spMkLst>
        </pc:spChg>
        <pc:picChg chg="add mod modCrop">
          <ac:chgData name="Tim Stombaugh" userId="49cbc3ebfffd31be" providerId="LiveId" clId="{93108DB3-480D-418F-B8BF-1FD5BB0563BA}" dt="2020-09-29T15:39:49.936" v="234" actId="14100"/>
          <ac:picMkLst>
            <pc:docMk/>
            <pc:sldMk cId="4238948330" sldId="309"/>
            <ac:picMk id="8" creationId="{FA4E9F76-5348-4A03-97D6-7ECEB53B53AB}"/>
          </ac:picMkLst>
        </pc:picChg>
        <pc:picChg chg="add mod">
          <ac:chgData name="Tim Stombaugh" userId="49cbc3ebfffd31be" providerId="LiveId" clId="{93108DB3-480D-418F-B8BF-1FD5BB0563BA}" dt="2020-09-29T15:44:20.780" v="238" actId="1076"/>
          <ac:picMkLst>
            <pc:docMk/>
            <pc:sldMk cId="4238948330" sldId="309"/>
            <ac:picMk id="2050" creationId="{165E53A8-E05B-4458-AB5B-A690B20CD298}"/>
          </ac:picMkLst>
        </pc:picChg>
        <pc:picChg chg="add mod">
          <ac:chgData name="Tim Stombaugh" userId="49cbc3ebfffd31be" providerId="LiveId" clId="{93108DB3-480D-418F-B8BF-1FD5BB0563BA}" dt="2020-09-29T15:46:25.106" v="242" actId="1076"/>
          <ac:picMkLst>
            <pc:docMk/>
            <pc:sldMk cId="4238948330" sldId="309"/>
            <ac:picMk id="2052" creationId="{89B4C151-0B39-46A2-9774-6F47D44672E2}"/>
          </ac:picMkLst>
        </pc:picChg>
        <pc:picChg chg="del">
          <ac:chgData name="Tim Stombaugh" userId="49cbc3ebfffd31be" providerId="LiveId" clId="{93108DB3-480D-418F-B8BF-1FD5BB0563BA}" dt="2020-09-29T15:36:27.057" v="218"/>
          <ac:picMkLst>
            <pc:docMk/>
            <pc:sldMk cId="4238948330" sldId="309"/>
            <ac:picMk id="3074" creationId="{AFA95AF9-43A0-45D8-9C4E-2E779A666DA3}"/>
          </ac:picMkLst>
        </pc:picChg>
        <pc:picChg chg="del">
          <ac:chgData name="Tim Stombaugh" userId="49cbc3ebfffd31be" providerId="LiveId" clId="{93108DB3-480D-418F-B8BF-1FD5BB0563BA}" dt="2020-09-29T15:36:27.057" v="218"/>
          <ac:picMkLst>
            <pc:docMk/>
            <pc:sldMk cId="4238948330" sldId="309"/>
            <ac:picMk id="3076" creationId="{CA01C152-56CA-4424-8ACF-B0D038162F7D}"/>
          </ac:picMkLst>
        </pc:picChg>
        <pc:picChg chg="del">
          <ac:chgData name="Tim Stombaugh" userId="49cbc3ebfffd31be" providerId="LiveId" clId="{93108DB3-480D-418F-B8BF-1FD5BB0563BA}" dt="2020-09-29T15:36:27.057" v="218"/>
          <ac:picMkLst>
            <pc:docMk/>
            <pc:sldMk cId="4238948330" sldId="309"/>
            <ac:picMk id="3078" creationId="{190B1F08-5B85-4B56-A9F9-EC5AB4C1BB42}"/>
          </ac:picMkLst>
        </pc:picChg>
        <pc:picChg chg="mod">
          <ac:chgData name="Tim Stombaugh" userId="49cbc3ebfffd31be" providerId="LiveId" clId="{93108DB3-480D-418F-B8BF-1FD5BB0563BA}" dt="2020-09-29T15:44:18.183" v="237" actId="1076"/>
          <ac:picMkLst>
            <pc:docMk/>
            <pc:sldMk cId="4238948330" sldId="309"/>
            <ac:picMk id="3080" creationId="{D801AD3E-0132-4E1B-A943-4D089AFE5FB5}"/>
          </ac:picMkLst>
        </pc:picChg>
        <pc:picChg chg="mod">
          <ac:chgData name="Tim Stombaugh" userId="49cbc3ebfffd31be" providerId="LiveId" clId="{93108DB3-480D-418F-B8BF-1FD5BB0563BA}" dt="2020-09-29T15:39:37.820" v="232" actId="1076"/>
          <ac:picMkLst>
            <pc:docMk/>
            <pc:sldMk cId="4238948330" sldId="309"/>
            <ac:picMk id="3082" creationId="{CFC737A5-2037-4750-98B6-4FA02FBB6397}"/>
          </ac:picMkLst>
        </pc:picChg>
      </pc:sldChg>
      <pc:sldChg chg="addSp modSp ord">
        <pc:chgData name="Tim Stombaugh" userId="49cbc3ebfffd31be" providerId="LiveId" clId="{93108DB3-480D-418F-B8BF-1FD5BB0563BA}" dt="2020-09-29T15:54:41.225" v="319" actId="1076"/>
        <pc:sldMkLst>
          <pc:docMk/>
          <pc:sldMk cId="1202217099" sldId="310"/>
        </pc:sldMkLst>
        <pc:spChg chg="add mod">
          <ac:chgData name="Tim Stombaugh" userId="49cbc3ebfffd31be" providerId="LiveId" clId="{93108DB3-480D-418F-B8BF-1FD5BB0563BA}" dt="2020-09-29T15:54:32.427" v="318" actId="20577"/>
          <ac:spMkLst>
            <pc:docMk/>
            <pc:sldMk cId="1202217099" sldId="310"/>
            <ac:spMk id="2" creationId="{4EC7C39B-87FD-414A-9DF3-B1C498C3E6A7}"/>
          </ac:spMkLst>
        </pc:spChg>
        <pc:picChg chg="mod">
          <ac:chgData name="Tim Stombaugh" userId="49cbc3ebfffd31be" providerId="LiveId" clId="{93108DB3-480D-418F-B8BF-1FD5BB0563BA}" dt="2020-09-29T15:54:41.225" v="319" actId="1076"/>
          <ac:picMkLst>
            <pc:docMk/>
            <pc:sldMk cId="1202217099" sldId="310"/>
            <ac:picMk id="1028" creationId="{35B948A3-F046-42BE-B9F5-5C3D36EDE0B9}"/>
          </ac:picMkLst>
        </pc:picChg>
      </pc:sldChg>
      <pc:sldChg chg="addSp modSp">
        <pc:chgData name="Tim Stombaugh" userId="49cbc3ebfffd31be" providerId="LiveId" clId="{93108DB3-480D-418F-B8BF-1FD5BB0563BA}" dt="2020-09-29T19:36:39.207" v="458" actId="20577"/>
        <pc:sldMkLst>
          <pc:docMk/>
          <pc:sldMk cId="1572993660" sldId="311"/>
        </pc:sldMkLst>
        <pc:spChg chg="add mod">
          <ac:chgData name="Tim Stombaugh" userId="49cbc3ebfffd31be" providerId="LiveId" clId="{93108DB3-480D-418F-B8BF-1FD5BB0563BA}" dt="2020-09-29T19:36:39.207" v="458" actId="20577"/>
          <ac:spMkLst>
            <pc:docMk/>
            <pc:sldMk cId="1572993660" sldId="311"/>
            <ac:spMk id="2" creationId="{A68BDAAE-4E79-4ECE-97AB-24B486A3FA97}"/>
          </ac:spMkLst>
        </pc:spChg>
        <pc:picChg chg="add mod">
          <ac:chgData name="Tim Stombaugh" userId="49cbc3ebfffd31be" providerId="LiveId" clId="{93108DB3-480D-418F-B8BF-1FD5BB0563BA}" dt="2020-09-29T16:06:30.551" v="393" actId="1076"/>
          <ac:picMkLst>
            <pc:docMk/>
            <pc:sldMk cId="1572993660" sldId="311"/>
            <ac:picMk id="3" creationId="{3888F303-95BD-488C-9DE3-A45CDBC7810B}"/>
          </ac:picMkLst>
        </pc:picChg>
      </pc:sldChg>
      <pc:sldChg chg="addSp modSp add">
        <pc:chgData name="Tim Stombaugh" userId="49cbc3ebfffd31be" providerId="LiveId" clId="{93108DB3-480D-418F-B8BF-1FD5BB0563BA}" dt="2020-09-29T18:02:11.249" v="436" actId="732"/>
        <pc:sldMkLst>
          <pc:docMk/>
          <pc:sldMk cId="1941644833" sldId="312"/>
        </pc:sldMkLst>
        <pc:spChg chg="mod">
          <ac:chgData name="Tim Stombaugh" userId="49cbc3ebfffd31be" providerId="LiveId" clId="{93108DB3-480D-418F-B8BF-1FD5BB0563BA}" dt="2020-09-29T15:01:28.132" v="108" actId="20577"/>
          <ac:spMkLst>
            <pc:docMk/>
            <pc:sldMk cId="1941644833" sldId="312"/>
            <ac:spMk id="2" creationId="{2F0CCA3A-AF0D-4BF5-99EF-D9AF193AA386}"/>
          </ac:spMkLst>
        </pc:spChg>
        <pc:spChg chg="mod">
          <ac:chgData name="Tim Stombaugh" userId="49cbc3ebfffd31be" providerId="LiveId" clId="{93108DB3-480D-418F-B8BF-1FD5BB0563BA}" dt="2020-09-29T15:10:09.863" v="139" actId="20577"/>
          <ac:spMkLst>
            <pc:docMk/>
            <pc:sldMk cId="1941644833" sldId="312"/>
            <ac:spMk id="3" creationId="{D716CD46-A73C-4070-B5AD-FDD52041FA54}"/>
          </ac:spMkLst>
        </pc:spChg>
        <pc:picChg chg="add mod modCrop">
          <ac:chgData name="Tim Stombaugh" userId="49cbc3ebfffd31be" providerId="LiveId" clId="{93108DB3-480D-418F-B8BF-1FD5BB0563BA}" dt="2020-09-29T18:02:11.249" v="436" actId="732"/>
          <ac:picMkLst>
            <pc:docMk/>
            <pc:sldMk cId="1941644833" sldId="312"/>
            <ac:picMk id="4" creationId="{E366C070-1F9E-4FBD-B0BB-FABB2EC7A782}"/>
          </ac:picMkLst>
        </pc:picChg>
      </pc:sldChg>
      <pc:sldChg chg="addSp delSp modSp add">
        <pc:chgData name="Tim Stombaugh" userId="49cbc3ebfffd31be" providerId="LiveId" clId="{93108DB3-480D-418F-B8BF-1FD5BB0563BA}" dt="2020-09-29T15:32:31.903" v="186" actId="1076"/>
        <pc:sldMkLst>
          <pc:docMk/>
          <pc:sldMk cId="2516214741" sldId="313"/>
        </pc:sldMkLst>
        <pc:spChg chg="mod">
          <ac:chgData name="Tim Stombaugh" userId="49cbc3ebfffd31be" providerId="LiveId" clId="{93108DB3-480D-418F-B8BF-1FD5BB0563BA}" dt="2020-09-29T15:19:19.527" v="156" actId="20577"/>
          <ac:spMkLst>
            <pc:docMk/>
            <pc:sldMk cId="2516214741" sldId="313"/>
            <ac:spMk id="2" creationId="{532E50E5-81B7-446B-9D30-689CFA1E2BA1}"/>
          </ac:spMkLst>
        </pc:spChg>
        <pc:spChg chg="del">
          <ac:chgData name="Tim Stombaugh" userId="49cbc3ebfffd31be" providerId="LiveId" clId="{93108DB3-480D-418F-B8BF-1FD5BB0563BA}" dt="2020-09-29T15:19:26.755" v="157"/>
          <ac:spMkLst>
            <pc:docMk/>
            <pc:sldMk cId="2516214741" sldId="313"/>
            <ac:spMk id="3" creationId="{A40ABFA3-CB5C-49F8-81AE-9B94D753FB09}"/>
          </ac:spMkLst>
        </pc:spChg>
        <pc:picChg chg="add mod modCrop">
          <ac:chgData name="Tim Stombaugh" userId="49cbc3ebfffd31be" providerId="LiveId" clId="{93108DB3-480D-418F-B8BF-1FD5BB0563BA}" dt="2020-09-29T15:32:31.903" v="186" actId="1076"/>
          <ac:picMkLst>
            <pc:docMk/>
            <pc:sldMk cId="2516214741" sldId="313"/>
            <ac:picMk id="4" creationId="{E7FC3BB7-3909-4F47-8ABD-F41674BA75B5}"/>
          </ac:picMkLst>
        </pc:picChg>
        <pc:picChg chg="add del mod">
          <ac:chgData name="Tim Stombaugh" userId="49cbc3ebfffd31be" providerId="LiveId" clId="{93108DB3-480D-418F-B8BF-1FD5BB0563BA}" dt="2020-09-29T15:29:50.245" v="177" actId="478"/>
          <ac:picMkLst>
            <pc:docMk/>
            <pc:sldMk cId="2516214741" sldId="313"/>
            <ac:picMk id="1026" creationId="{3FF8182E-190C-41C7-AC88-B0C12DAEE1FE}"/>
          </ac:picMkLst>
        </pc:picChg>
        <pc:picChg chg="add mod">
          <ac:chgData name="Tim Stombaugh" userId="49cbc3ebfffd31be" providerId="LiveId" clId="{93108DB3-480D-418F-B8BF-1FD5BB0563BA}" dt="2020-09-29T15:32:29.410" v="185" actId="1076"/>
          <ac:picMkLst>
            <pc:docMk/>
            <pc:sldMk cId="2516214741" sldId="313"/>
            <ac:picMk id="1028" creationId="{0AD09E55-CEA9-4A8E-85B0-FAFBA166CC5D}"/>
          </ac:picMkLst>
        </pc:picChg>
      </pc:sldChg>
      <pc:sldChg chg="addSp delSp modSp add">
        <pc:chgData name="Tim Stombaugh" userId="49cbc3ebfffd31be" providerId="LiveId" clId="{93108DB3-480D-418F-B8BF-1FD5BB0563BA}" dt="2020-09-29T15:54:01.212" v="302" actId="1076"/>
        <pc:sldMkLst>
          <pc:docMk/>
          <pc:sldMk cId="174414578" sldId="314"/>
        </pc:sldMkLst>
        <pc:spChg chg="mod">
          <ac:chgData name="Tim Stombaugh" userId="49cbc3ebfffd31be" providerId="LiveId" clId="{93108DB3-480D-418F-B8BF-1FD5BB0563BA}" dt="2020-09-29T15:53:13.632" v="293" actId="20577"/>
          <ac:spMkLst>
            <pc:docMk/>
            <pc:sldMk cId="174414578" sldId="314"/>
            <ac:spMk id="2" creationId="{936D6EB4-E841-4E38-A976-CCED7AECAE21}"/>
          </ac:spMkLst>
        </pc:spChg>
        <pc:picChg chg="add mod">
          <ac:chgData name="Tim Stombaugh" userId="49cbc3ebfffd31be" providerId="LiveId" clId="{93108DB3-480D-418F-B8BF-1FD5BB0563BA}" dt="2020-09-29T15:53:52.430" v="300" actId="1076"/>
          <ac:picMkLst>
            <pc:docMk/>
            <pc:sldMk cId="174414578" sldId="314"/>
            <ac:picMk id="3" creationId="{1AC3B07E-E647-427C-A59C-71431694A3CA}"/>
          </ac:picMkLst>
        </pc:picChg>
        <pc:picChg chg="add mod">
          <ac:chgData name="Tim Stombaugh" userId="49cbc3ebfffd31be" providerId="LiveId" clId="{93108DB3-480D-418F-B8BF-1FD5BB0563BA}" dt="2020-09-29T15:53:55.891" v="301" actId="1076"/>
          <ac:picMkLst>
            <pc:docMk/>
            <pc:sldMk cId="174414578" sldId="314"/>
            <ac:picMk id="4" creationId="{341A0031-B51B-4747-9B94-218D31D243AD}"/>
          </ac:picMkLst>
        </pc:picChg>
        <pc:picChg chg="add mod">
          <ac:chgData name="Tim Stombaugh" userId="49cbc3ebfffd31be" providerId="LiveId" clId="{93108DB3-480D-418F-B8BF-1FD5BB0563BA}" dt="2020-09-29T15:54:01.212" v="302" actId="1076"/>
          <ac:picMkLst>
            <pc:docMk/>
            <pc:sldMk cId="174414578" sldId="314"/>
            <ac:picMk id="5" creationId="{6489BD74-C603-44A4-8F3D-C8A7E0CA40B6}"/>
          </ac:picMkLst>
        </pc:picChg>
        <pc:picChg chg="add del mod">
          <ac:chgData name="Tim Stombaugh" userId="49cbc3ebfffd31be" providerId="LiveId" clId="{93108DB3-480D-418F-B8BF-1FD5BB0563BA}" dt="2020-09-29T15:51:39.531" v="270"/>
          <ac:picMkLst>
            <pc:docMk/>
            <pc:sldMk cId="174414578" sldId="314"/>
            <ac:picMk id="3074" creationId="{550B3B19-AA1E-4D8E-8B25-DD5C6CF1DB05}"/>
          </ac:picMkLst>
        </pc:picChg>
      </pc:sldChg>
      <pc:sldChg chg="addSp modSp add">
        <pc:chgData name="Tim Stombaugh" userId="49cbc3ebfffd31be" providerId="LiveId" clId="{93108DB3-480D-418F-B8BF-1FD5BB0563BA}" dt="2020-09-29T15:52:27.139" v="281" actId="1076"/>
        <pc:sldMkLst>
          <pc:docMk/>
          <pc:sldMk cId="2550742545" sldId="315"/>
        </pc:sldMkLst>
        <pc:spChg chg="mod">
          <ac:chgData name="Tim Stombaugh" userId="49cbc3ebfffd31be" providerId="LiveId" clId="{93108DB3-480D-418F-B8BF-1FD5BB0563BA}" dt="2020-09-29T15:47:42.249" v="261" actId="20577"/>
          <ac:spMkLst>
            <pc:docMk/>
            <pc:sldMk cId="2550742545" sldId="315"/>
            <ac:spMk id="2" creationId="{B429648A-0960-4AF8-B480-D92041AABA6C}"/>
          </ac:spMkLst>
        </pc:spChg>
        <pc:picChg chg="add mod modCrop">
          <ac:chgData name="Tim Stombaugh" userId="49cbc3ebfffd31be" providerId="LiveId" clId="{93108DB3-480D-418F-B8BF-1FD5BB0563BA}" dt="2020-09-29T15:52:16.874" v="280" actId="1076"/>
          <ac:picMkLst>
            <pc:docMk/>
            <pc:sldMk cId="2550742545" sldId="315"/>
            <ac:picMk id="3" creationId="{C4832684-17D1-4E29-AFA8-61F5C1BF8AAD}"/>
          </ac:picMkLst>
        </pc:picChg>
        <pc:picChg chg="add mod">
          <ac:chgData name="Tim Stombaugh" userId="49cbc3ebfffd31be" providerId="LiveId" clId="{93108DB3-480D-418F-B8BF-1FD5BB0563BA}" dt="2020-09-29T15:52:27.139" v="281" actId="1076"/>
          <ac:picMkLst>
            <pc:docMk/>
            <pc:sldMk cId="2550742545" sldId="315"/>
            <ac:picMk id="4" creationId="{D8A1D28E-2889-4552-AE4E-4F39D978D8C7}"/>
          </ac:picMkLst>
        </pc:picChg>
      </pc:sldChg>
      <pc:sldChg chg="add del">
        <pc:chgData name="Tim Stombaugh" userId="49cbc3ebfffd31be" providerId="LiveId" clId="{93108DB3-480D-418F-B8BF-1FD5BB0563BA}" dt="2020-09-29T16:05:50.005" v="391" actId="2696"/>
        <pc:sldMkLst>
          <pc:docMk/>
          <pc:sldMk cId="3924893801" sldId="316"/>
        </pc:sldMkLst>
      </pc:sldChg>
      <pc:sldChg chg="addSp modSp add">
        <pc:chgData name="Tim Stombaugh" userId="49cbc3ebfffd31be" providerId="LiveId" clId="{93108DB3-480D-418F-B8BF-1FD5BB0563BA}" dt="2020-09-29T16:00:57.364" v="357" actId="1076"/>
        <pc:sldMkLst>
          <pc:docMk/>
          <pc:sldMk cId="1364823964" sldId="317"/>
        </pc:sldMkLst>
        <pc:spChg chg="mod">
          <ac:chgData name="Tim Stombaugh" userId="49cbc3ebfffd31be" providerId="LiveId" clId="{93108DB3-480D-418F-B8BF-1FD5BB0563BA}" dt="2020-09-29T16:00:09.996" v="355" actId="20577"/>
          <ac:spMkLst>
            <pc:docMk/>
            <pc:sldMk cId="1364823964" sldId="317"/>
            <ac:spMk id="2" creationId="{5FFF2849-8FF3-4F47-BEE7-913AD9BC5D1E}"/>
          </ac:spMkLst>
        </pc:spChg>
        <pc:picChg chg="add mod">
          <ac:chgData name="Tim Stombaugh" userId="49cbc3ebfffd31be" providerId="LiveId" clId="{93108DB3-480D-418F-B8BF-1FD5BB0563BA}" dt="2020-09-29T16:00:57.364" v="357" actId="1076"/>
          <ac:picMkLst>
            <pc:docMk/>
            <pc:sldMk cId="1364823964" sldId="317"/>
            <ac:picMk id="3" creationId="{5B128526-81A7-444B-B139-3E3699065454}"/>
          </ac:picMkLst>
        </pc:picChg>
      </pc:sldChg>
      <pc:sldChg chg="addSp delSp modSp add ord">
        <pc:chgData name="Tim Stombaugh" userId="49cbc3ebfffd31be" providerId="LiveId" clId="{93108DB3-480D-418F-B8BF-1FD5BB0563BA}" dt="2020-09-29T19:36:27.550" v="443"/>
        <pc:sldMkLst>
          <pc:docMk/>
          <pc:sldMk cId="250603378" sldId="318"/>
        </pc:sldMkLst>
        <pc:spChg chg="mod">
          <ac:chgData name="Tim Stombaugh" userId="49cbc3ebfffd31be" providerId="LiveId" clId="{93108DB3-480D-418F-B8BF-1FD5BB0563BA}" dt="2020-09-29T17:16:08.497" v="420" actId="20577"/>
          <ac:spMkLst>
            <pc:docMk/>
            <pc:sldMk cId="250603378" sldId="318"/>
            <ac:spMk id="2" creationId="{1B8A1688-B535-44DE-BF5A-A2ECF923BD21}"/>
          </ac:spMkLst>
        </pc:spChg>
        <pc:picChg chg="add mod">
          <ac:chgData name="Tim Stombaugh" userId="49cbc3ebfffd31be" providerId="LiveId" clId="{93108DB3-480D-418F-B8BF-1FD5BB0563BA}" dt="2020-09-29T17:15:37.851" v="413" actId="1076"/>
          <ac:picMkLst>
            <pc:docMk/>
            <pc:sldMk cId="250603378" sldId="318"/>
            <ac:picMk id="3" creationId="{D9F3B701-C069-4A90-B38F-AB0EE8B75A4C}"/>
          </ac:picMkLst>
        </pc:picChg>
        <pc:picChg chg="add del mod">
          <ac:chgData name="Tim Stombaugh" userId="49cbc3ebfffd31be" providerId="LiveId" clId="{93108DB3-480D-418F-B8BF-1FD5BB0563BA}" dt="2020-09-29T17:14:59.358" v="407" actId="478"/>
          <ac:picMkLst>
            <pc:docMk/>
            <pc:sldMk cId="250603378" sldId="318"/>
            <ac:picMk id="4" creationId="{8306745E-8505-4DBA-9122-DAB0D2B037EF}"/>
          </ac:picMkLst>
        </pc:picChg>
        <pc:picChg chg="add mod modCrop">
          <ac:chgData name="Tim Stombaugh" userId="49cbc3ebfffd31be" providerId="LiveId" clId="{93108DB3-480D-418F-B8BF-1FD5BB0563BA}" dt="2020-09-29T17:15:35.227" v="412" actId="1076"/>
          <ac:picMkLst>
            <pc:docMk/>
            <pc:sldMk cId="250603378" sldId="318"/>
            <ac:picMk id="5" creationId="{499611C1-5D24-4EB3-B8CE-3E982E6DF0B2}"/>
          </ac:picMkLst>
        </pc:picChg>
      </pc:sldChg>
      <pc:sldChg chg="delSp modSp add del">
        <pc:chgData name="Tim Stombaugh" userId="49cbc3ebfffd31be" providerId="LiveId" clId="{93108DB3-480D-418F-B8BF-1FD5BB0563BA}" dt="2020-09-29T16:05:41.949" v="390" actId="2696"/>
        <pc:sldMkLst>
          <pc:docMk/>
          <pc:sldMk cId="1997059496" sldId="319"/>
        </pc:sldMkLst>
        <pc:picChg chg="del mod">
          <ac:chgData name="Tim Stombaugh" userId="49cbc3ebfffd31be" providerId="LiveId" clId="{93108DB3-480D-418F-B8BF-1FD5BB0563BA}" dt="2020-09-29T16:04:18.475" v="374"/>
          <ac:picMkLst>
            <pc:docMk/>
            <pc:sldMk cId="1997059496" sldId="319"/>
            <ac:picMk id="2" creationId="{FACA5B1C-7974-4A36-9B04-29EBF24E06C5}"/>
          </ac:picMkLst>
        </pc:picChg>
      </pc:sldChg>
      <pc:sldChg chg="delSp add del">
        <pc:chgData name="Tim Stombaugh" userId="49cbc3ebfffd31be" providerId="LiveId" clId="{93108DB3-480D-418F-B8BF-1FD5BB0563BA}" dt="2020-09-29T16:05:40.616" v="389" actId="2696"/>
        <pc:sldMkLst>
          <pc:docMk/>
          <pc:sldMk cId="2083830564" sldId="320"/>
        </pc:sldMkLst>
        <pc:picChg chg="del">
          <ac:chgData name="Tim Stombaugh" userId="49cbc3ebfffd31be" providerId="LiveId" clId="{93108DB3-480D-418F-B8BF-1FD5BB0563BA}" dt="2020-09-29T16:05:05.395" v="379"/>
          <ac:picMkLst>
            <pc:docMk/>
            <pc:sldMk cId="2083830564" sldId="320"/>
            <ac:picMk id="3" creationId="{BE057452-E930-44C9-897E-BA2D31EA331F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1800" cy="465693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4" y="0"/>
            <a:ext cx="2971800" cy="465693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07B6670B-9ACF-4163-A76C-2ECA41CD4E01}" type="datetimeFigureOut">
              <a:rPr lang="en-US" smtClean="0"/>
              <a:pPr/>
              <a:t>9/29/2020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46555"/>
            <a:ext cx="2971800" cy="465693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4" y="8846555"/>
            <a:ext cx="2971800" cy="465693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6DA25D16-1E7B-4B7C-9620-DD3AB52415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87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EF55471-9025-4552-ACF7-6DE443AA1A1D}" type="datetimeFigureOut">
              <a:rPr lang="en-US" smtClean="0"/>
              <a:pPr/>
              <a:t>9/29/2020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92707-D21B-4B9C-988F-C95B00F16F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292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EF55471-9025-4552-ACF7-6DE443AA1A1D}" type="datetimeFigureOut">
              <a:rPr lang="en-US" smtClean="0"/>
              <a:pPr/>
              <a:t>9/29/2020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92707-D21B-4B9C-988F-C95B00F16F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709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EF55471-9025-4552-ACF7-6DE443AA1A1D}" type="datetimeFigureOut">
              <a:rPr lang="en-US" smtClean="0"/>
              <a:pPr/>
              <a:t>9/29/2020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92707-D21B-4B9C-988F-C95B00F16F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505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EF55471-9025-4552-ACF7-6DE443AA1A1D}" type="datetimeFigureOut">
              <a:rPr lang="en-US" smtClean="0"/>
              <a:pPr/>
              <a:t>9/29/2020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92707-D21B-4B9C-988F-C95B00F16F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773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EF55471-9025-4552-ACF7-6DE443AA1A1D}" type="datetimeFigureOut">
              <a:rPr lang="en-US" smtClean="0"/>
              <a:pPr/>
              <a:t>9/29/2020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92707-D21B-4B9C-988F-C95B00F16F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397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EF55471-9025-4552-ACF7-6DE443AA1A1D}" type="datetimeFigureOut">
              <a:rPr lang="en-US" smtClean="0"/>
              <a:pPr/>
              <a:t>9/29/2020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92707-D21B-4B9C-988F-C95B00F16F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424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EF55471-9025-4552-ACF7-6DE443AA1A1D}" type="datetimeFigureOut">
              <a:rPr lang="en-US" smtClean="0"/>
              <a:pPr/>
              <a:t>9/29/2020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92707-D21B-4B9C-988F-C95B00F16F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690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EF55471-9025-4552-ACF7-6DE443AA1A1D}" type="datetimeFigureOut">
              <a:rPr lang="en-US" smtClean="0"/>
              <a:pPr/>
              <a:t>9/29/2020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92707-D21B-4B9C-988F-C95B00F16F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180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EF55471-9025-4552-ACF7-6DE443AA1A1D}" type="datetimeFigureOut">
              <a:rPr lang="en-US" smtClean="0"/>
              <a:pPr/>
              <a:t>9/29/2020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92707-D21B-4B9C-988F-C95B00F16F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660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EF55471-9025-4552-ACF7-6DE443AA1A1D}" type="datetimeFigureOut">
              <a:rPr lang="en-US" smtClean="0"/>
              <a:pPr/>
              <a:t>9/29/2020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92707-D21B-4B9C-988F-C95B00F16F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317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EF55471-9025-4552-ACF7-6DE443AA1A1D}" type="datetimeFigureOut">
              <a:rPr lang="en-US" smtClean="0"/>
              <a:pPr/>
              <a:t>9/29/2020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92707-D21B-4B9C-988F-C95B00F16F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740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52" y="647828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pPr algn="l"/>
            <a:r>
              <a:rPr lang="en-US"/>
              <a:t>BAE 417 Engines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D92707-D21B-4B9C-988F-C95B00F16F6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3"/>
          <a:srcRect b="30922"/>
          <a:stretch/>
        </p:blipFill>
        <p:spPr>
          <a:xfrm>
            <a:off x="8737600" y="6323443"/>
            <a:ext cx="3422073" cy="5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684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5" Type="http://schemas.openxmlformats.org/officeDocument/2006/relationships/image" Target="../media/image11.gif"/><Relationship Id="rId4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300" dirty="0"/>
              <a:t>Valves and Timing</a:t>
            </a:r>
            <a:br>
              <a:rPr lang="en-US" sz="5300" dirty="0"/>
            </a:br>
            <a:r>
              <a:rPr lang="en-US" sz="2700" dirty="0"/>
              <a:t>AEN/TSM 220</a:t>
            </a:r>
          </a:p>
        </p:txBody>
      </p:sp>
      <p:pic>
        <p:nvPicPr>
          <p:cNvPr id="1026" name="Picture 2" descr="Image result for diesel engine cutawa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3"/>
          <a:stretch/>
        </p:blipFill>
        <p:spPr bwMode="auto">
          <a:xfrm>
            <a:off x="3525858" y="1573410"/>
            <a:ext cx="5140284" cy="4584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BDAAE-4E79-4ECE-97AB-24B486A3F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Valve </a:t>
            </a:r>
            <a:r>
              <a:rPr lang="en-US"/>
              <a:t>Adjustment and Timing</a:t>
            </a:r>
            <a:endParaRPr lang="en-US" dirty="0"/>
          </a:p>
        </p:txBody>
      </p:sp>
      <p:pic>
        <p:nvPicPr>
          <p:cNvPr id="3" name="Picture 10" descr=" engine mechanical stroke GIF">
            <a:extLst>
              <a:ext uri="{FF2B5EF4-FFF2-40B4-BE49-F238E27FC236}">
                <a16:creationId xmlns:a16="http://schemas.microsoft.com/office/drawing/2014/main" id="{3888F303-95BD-488C-9DE3-A45CDBC7810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550" y="1823621"/>
            <a:ext cx="4152900" cy="3600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29936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A1688-B535-44DE-BF5A-A2ECF923B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Adjustment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F3B701-C069-4A90-B38F-AB0EE8B75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1446" y="1143000"/>
            <a:ext cx="3907685" cy="48298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9611C1-5D24-4EB3-B8CE-3E982E6DF0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078" t="27694" b="1880"/>
          <a:stretch/>
        </p:blipFill>
        <p:spPr>
          <a:xfrm>
            <a:off x="7572653" y="1142999"/>
            <a:ext cx="2410256" cy="4829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033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5A2138-2FF9-4307-9103-D2039F77FF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113" y="0"/>
            <a:ext cx="7717654" cy="6858000"/>
          </a:xfrm>
          <a:prstGeom prst="rect">
            <a:avLst/>
          </a:prstGeom>
        </p:spPr>
      </p:pic>
      <p:pic>
        <p:nvPicPr>
          <p:cNvPr id="6" name="Picture 2" descr="What Does This Thing Do: Pistons - YouTube">
            <a:extLst>
              <a:ext uri="{FF2B5EF4-FFF2-40B4-BE49-F238E27FC236}">
                <a16:creationId xmlns:a16="http://schemas.microsoft.com/office/drawing/2014/main" id="{04A8B19E-DF88-42BF-A3A4-98625004E5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89" b="8392"/>
          <a:stretch/>
        </p:blipFill>
        <p:spPr bwMode="auto">
          <a:xfrm>
            <a:off x="9298619" y="1128944"/>
            <a:ext cx="1987858" cy="416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84713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763D8-40A2-4E0A-8BB3-4160528DE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Roadmap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1B936B-84AD-4D18-9944-CBE30F145D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05017"/>
            <a:ext cx="10972800" cy="4821147"/>
          </a:xfrm>
        </p:spPr>
        <p:txBody>
          <a:bodyPr>
            <a:normAutofit/>
          </a:bodyPr>
          <a:lstStyle/>
          <a:p>
            <a:r>
              <a:rPr lang="en-US" dirty="0"/>
              <a:t>Valve Hardware</a:t>
            </a:r>
          </a:p>
          <a:p>
            <a:r>
              <a:rPr lang="en-US" dirty="0"/>
              <a:t>Location</a:t>
            </a:r>
          </a:p>
          <a:p>
            <a:r>
              <a:rPr lang="en-US" dirty="0"/>
              <a:t>Cam Shaft</a:t>
            </a:r>
          </a:p>
          <a:p>
            <a:r>
              <a:rPr lang="en-US" dirty="0"/>
              <a:t>Connecting Components</a:t>
            </a:r>
          </a:p>
          <a:p>
            <a:r>
              <a:rPr lang="en-US" dirty="0"/>
              <a:t>Adjustment/Timing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AED6B1-8E67-4CC8-8383-8F1EF45103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0789" y="1808078"/>
            <a:ext cx="4157832" cy="35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968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CCA3A-AF0D-4BF5-99EF-D9AF193AA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Valve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16CD46-A73C-4070-B5AD-FDD52041F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7261"/>
            <a:ext cx="10972800" cy="4838903"/>
          </a:xfrm>
        </p:spPr>
        <p:txBody>
          <a:bodyPr/>
          <a:lstStyle/>
          <a:p>
            <a:r>
              <a:rPr lang="en-US" dirty="0"/>
              <a:t>Seal against high pressures</a:t>
            </a:r>
          </a:p>
          <a:p>
            <a:r>
              <a:rPr lang="en-US" dirty="0"/>
              <a:t>Allow gas flow</a:t>
            </a:r>
          </a:p>
          <a:p>
            <a:r>
              <a:rPr lang="en-US" dirty="0"/>
              <a:t>Withstand heat (material)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66C070-1F9E-4FBD-B0BB-FABB2EC7A7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55"/>
          <a:stretch/>
        </p:blipFill>
        <p:spPr>
          <a:xfrm rot="10800000">
            <a:off x="6745880" y="825622"/>
            <a:ext cx="4488482" cy="5300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6448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E50E5-81B7-446B-9D30-689CFA1E2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Valve Location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FC3BB7-3909-4F47-8ABD-F41674BA75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65" r="3265"/>
          <a:stretch/>
        </p:blipFill>
        <p:spPr>
          <a:xfrm>
            <a:off x="1214383" y="1143000"/>
            <a:ext cx="4154750" cy="4680750"/>
          </a:xfrm>
          <a:prstGeom prst="rect">
            <a:avLst/>
          </a:prstGeom>
        </p:spPr>
      </p:pic>
      <p:pic>
        <p:nvPicPr>
          <p:cNvPr id="1028" name="Picture 4" descr="Four stroke overhead valve engine | Download Scientific Diagram">
            <a:extLst>
              <a:ext uri="{FF2B5EF4-FFF2-40B4-BE49-F238E27FC236}">
                <a16:creationId xmlns:a16="http://schemas.microsoft.com/office/drawing/2014/main" id="{0AD09E55-CEA9-4A8E-85B0-FAFBA166C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868" y="1227893"/>
            <a:ext cx="3198162" cy="4783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62147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35B948A3-F046-42BE-B9F5-5C3D36EDE0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439847"/>
            <a:ext cx="7924800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C7C39B-87FD-414A-9DF3-B1C498C3E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Valves</a:t>
            </a:r>
          </a:p>
        </p:txBody>
      </p:sp>
    </p:spTree>
    <p:extLst>
      <p:ext uri="{BB962C8B-B14F-4D97-AF65-F5344CB8AC3E}">
        <p14:creationId xmlns:p14="http://schemas.microsoft.com/office/powerpoint/2010/main" val="12022170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31F5F-3252-4B99-A3F4-1DC9AC09C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 Shaft</a:t>
            </a:r>
          </a:p>
        </p:txBody>
      </p:sp>
      <p:pic>
        <p:nvPicPr>
          <p:cNvPr id="3080" name="Picture 8" descr="Image result for cam shaft animation gif">
            <a:extLst>
              <a:ext uri="{FF2B5EF4-FFF2-40B4-BE49-F238E27FC236}">
                <a16:creationId xmlns:a16="http://schemas.microsoft.com/office/drawing/2014/main" id="{D801AD3E-0132-4E1B-A943-4D089AFE5FB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60" y="4050438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Image result for cam shaft">
            <a:extLst>
              <a:ext uri="{FF2B5EF4-FFF2-40B4-BE49-F238E27FC236}">
                <a16:creationId xmlns:a16="http://schemas.microsoft.com/office/drawing/2014/main" id="{CFC737A5-2037-4750-98B6-4FA02FBB63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70" b="21765"/>
          <a:stretch/>
        </p:blipFill>
        <p:spPr bwMode="auto">
          <a:xfrm>
            <a:off x="8143874" y="258916"/>
            <a:ext cx="4048125" cy="274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4E9F76-5348-4A03-97D6-7ECEB53B53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441"/>
          <a:stretch/>
        </p:blipFill>
        <p:spPr>
          <a:xfrm>
            <a:off x="3223060" y="3355760"/>
            <a:ext cx="8968939" cy="3491898"/>
          </a:xfrm>
          <a:prstGeom prst="rect">
            <a:avLst/>
          </a:prstGeom>
        </p:spPr>
      </p:pic>
      <p:pic>
        <p:nvPicPr>
          <p:cNvPr id="2050" name="Picture 2" descr="C4d GIF - Find on GIFER">
            <a:extLst>
              <a:ext uri="{FF2B5EF4-FFF2-40B4-BE49-F238E27FC236}">
                <a16:creationId xmlns:a16="http://schemas.microsoft.com/office/drawing/2014/main" id="{165E53A8-E05B-4458-AB5B-A690B20CD29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60" y="487516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riggs-Stratton CAMSHAFT removed from new Intek engine BS-693404-D1">
            <a:extLst>
              <a:ext uri="{FF2B5EF4-FFF2-40B4-BE49-F238E27FC236}">
                <a16:creationId xmlns:a16="http://schemas.microsoft.com/office/drawing/2014/main" id="{89B4C151-0B39-46A2-9774-6F47D4467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804" y="1008717"/>
            <a:ext cx="2055921" cy="2055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89483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9648A-0960-4AF8-B480-D92041AAB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 Shaft Location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832684-17D1-4E29-AFA8-61F5C1BF8A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87"/>
          <a:stretch/>
        </p:blipFill>
        <p:spPr>
          <a:xfrm>
            <a:off x="3394229" y="790112"/>
            <a:ext cx="8268070" cy="4834029"/>
          </a:xfrm>
          <a:prstGeom prst="rect">
            <a:avLst/>
          </a:prstGeom>
        </p:spPr>
      </p:pic>
      <p:pic>
        <p:nvPicPr>
          <p:cNvPr id="4" name="Picture 2" descr="Motive Power">
            <a:extLst>
              <a:ext uri="{FF2B5EF4-FFF2-40B4-BE49-F238E27FC236}">
                <a16:creationId xmlns:a16="http://schemas.microsoft.com/office/drawing/2014/main" id="{D8A1D28E-2889-4552-AE4E-4F39D978D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311231"/>
            <a:ext cx="2257425" cy="202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07425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D6EB4-E841-4E38-A976-CCED7AECA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Overhead Cam</a:t>
            </a:r>
          </a:p>
        </p:txBody>
      </p:sp>
      <p:pic>
        <p:nvPicPr>
          <p:cNvPr id="3" name="Picture 2" descr="Image result for pushrod engine animation gif">
            <a:extLst>
              <a:ext uri="{FF2B5EF4-FFF2-40B4-BE49-F238E27FC236}">
                <a16:creationId xmlns:a16="http://schemas.microsoft.com/office/drawing/2014/main" id="{1AC3B07E-E647-427C-A59C-71431694A3C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352" y="1143000"/>
            <a:ext cx="33337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Image result for pushrod engine animation gif">
            <a:extLst>
              <a:ext uri="{FF2B5EF4-FFF2-40B4-BE49-F238E27FC236}">
                <a16:creationId xmlns:a16="http://schemas.microsoft.com/office/drawing/2014/main" id="{341A0031-B51B-4747-9B94-218D31D24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352" y="3893043"/>
            <a:ext cx="33337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Image result for cam shaft animation gif">
            <a:extLst>
              <a:ext uri="{FF2B5EF4-FFF2-40B4-BE49-F238E27FC236}">
                <a16:creationId xmlns:a16="http://schemas.microsoft.com/office/drawing/2014/main" id="{6489BD74-C603-44A4-8F3D-C8A7E0CA40B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650" y="2152650"/>
            <a:ext cx="47625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145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F2849-8FF3-4F47-BEE7-913AD9BC5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Connecting Hardware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128526-81A7-444B-B139-3E36990654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87"/>
          <a:stretch/>
        </p:blipFill>
        <p:spPr>
          <a:xfrm>
            <a:off x="1961965" y="1198485"/>
            <a:ext cx="8268070" cy="4834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8239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gray fade background</Template>
  <TotalTime>292</TotalTime>
  <Words>51</Words>
  <Application>Microsoft Office PowerPoint</Application>
  <PresentationFormat>Widescreen</PresentationFormat>
  <Paragraphs>19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Calibri</vt:lpstr>
      <vt:lpstr>Office Theme</vt:lpstr>
      <vt:lpstr>Valves and Timing AEN/TSM 220</vt:lpstr>
      <vt:lpstr>Roadmap</vt:lpstr>
      <vt:lpstr>The Valve</vt:lpstr>
      <vt:lpstr>Valve Location</vt:lpstr>
      <vt:lpstr>Multiple Valves</vt:lpstr>
      <vt:lpstr>Cam Shaft</vt:lpstr>
      <vt:lpstr>Cam Shaft Location</vt:lpstr>
      <vt:lpstr>Overhead Cam</vt:lpstr>
      <vt:lpstr>Connecting Hardware</vt:lpstr>
      <vt:lpstr>Valve Adjustment and Timing</vt:lpstr>
      <vt:lpstr>Adjustment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BIOFUEL USE AND PERFORMANCE</dc:title>
  <dc:creator>Timothy S. Stombaugh</dc:creator>
  <cp:lastModifiedBy>Tim Stombaugh</cp:lastModifiedBy>
  <cp:revision>1</cp:revision>
  <cp:lastPrinted>2020-09-29T16:14:32Z</cp:lastPrinted>
  <dcterms:created xsi:type="dcterms:W3CDTF">2008-01-21T12:23:47Z</dcterms:created>
  <dcterms:modified xsi:type="dcterms:W3CDTF">2020-09-29T19:36:47Z</dcterms:modified>
</cp:coreProperties>
</file>