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handoutMasterIdLst>
    <p:handoutMasterId r:id="rId5"/>
  </p:handoutMasterIdLst>
  <p:sldIdLst>
    <p:sldId id="289" r:id="rId2"/>
    <p:sldId id="291" r:id="rId3"/>
    <p:sldId id="312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164996-1FE7-4EA7-9DA1-303C1DD1327F}" v="7" dt="2020-10-09T18:09:27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Stombaugh" userId="49cbc3ebfffd31be" providerId="LiveId" clId="{FE164996-1FE7-4EA7-9DA1-303C1DD1327F}"/>
    <pc:docChg chg="custSel modSld">
      <pc:chgData name="Tim Stombaugh" userId="49cbc3ebfffd31be" providerId="LiveId" clId="{FE164996-1FE7-4EA7-9DA1-303C1DD1327F}" dt="2020-10-09T18:09:27.209" v="4" actId="1076"/>
      <pc:docMkLst>
        <pc:docMk/>
      </pc:docMkLst>
      <pc:sldChg chg="addSp delSp modSp">
        <pc:chgData name="Tim Stombaugh" userId="49cbc3ebfffd31be" providerId="LiveId" clId="{FE164996-1FE7-4EA7-9DA1-303C1DD1327F}" dt="2020-10-09T18:09:27.209" v="4" actId="1076"/>
        <pc:sldMkLst>
          <pc:docMk/>
          <pc:sldMk cId="1089671365" sldId="289"/>
        </pc:sldMkLst>
        <pc:picChg chg="del">
          <ac:chgData name="Tim Stombaugh" userId="49cbc3ebfffd31be" providerId="LiveId" clId="{FE164996-1FE7-4EA7-9DA1-303C1DD1327F}" dt="2020-10-09T18:08:59.563" v="2" actId="478"/>
          <ac:picMkLst>
            <pc:docMk/>
            <pc:sldMk cId="1089671365" sldId="289"/>
            <ac:picMk id="2" creationId="{845A12FB-7969-4D51-9B7D-F8699B0C4858}"/>
          </ac:picMkLst>
        </pc:picChg>
        <pc:picChg chg="add mod">
          <ac:chgData name="Tim Stombaugh" userId="49cbc3ebfffd31be" providerId="LiveId" clId="{FE164996-1FE7-4EA7-9DA1-303C1DD1327F}" dt="2020-10-09T18:09:27.209" v="4" actId="1076"/>
          <ac:picMkLst>
            <pc:docMk/>
            <pc:sldMk cId="1089671365" sldId="289"/>
            <ac:picMk id="1026" creationId="{6A89F94A-0B57-47ED-A389-85ECA3A6E835}"/>
          </ac:picMkLst>
        </pc:picChg>
      </pc:sldChg>
    </pc:docChg>
  </pc:docChgLst>
  <pc:docChgLst>
    <pc:chgData name="Tim Stombaugh" userId="49cbc3ebfffd31be" providerId="LiveId" clId="{780C87F2-CCC7-4EB6-AA9F-049938CDF454}"/>
    <pc:docChg chg="addSld delSld modSld">
      <pc:chgData name="Tim Stombaugh" userId="49cbc3ebfffd31be" providerId="LiveId" clId="{780C87F2-CCC7-4EB6-AA9F-049938CDF454}" dt="2020-10-07T12:11:50.655" v="19" actId="2696"/>
      <pc:docMkLst>
        <pc:docMk/>
      </pc:docMkLst>
      <pc:sldChg chg="del">
        <pc:chgData name="Tim Stombaugh" userId="49cbc3ebfffd31be" providerId="LiveId" clId="{780C87F2-CCC7-4EB6-AA9F-049938CDF454}" dt="2020-10-07T11:57:46.181" v="2" actId="2696"/>
        <pc:sldMkLst>
          <pc:docMk/>
          <pc:sldMk cId="0" sldId="257"/>
        </pc:sldMkLst>
      </pc:sldChg>
      <pc:sldChg chg="del">
        <pc:chgData name="Tim Stombaugh" userId="49cbc3ebfffd31be" providerId="LiveId" clId="{780C87F2-CCC7-4EB6-AA9F-049938CDF454}" dt="2020-10-07T11:57:46.184" v="3" actId="2696"/>
        <pc:sldMkLst>
          <pc:docMk/>
          <pc:sldMk cId="0" sldId="275"/>
        </pc:sldMkLst>
      </pc:sldChg>
      <pc:sldChg chg="del">
        <pc:chgData name="Tim Stombaugh" userId="49cbc3ebfffd31be" providerId="LiveId" clId="{780C87F2-CCC7-4EB6-AA9F-049938CDF454}" dt="2020-10-07T11:57:46.186" v="4" actId="2696"/>
        <pc:sldMkLst>
          <pc:docMk/>
          <pc:sldMk cId="3027278075" sldId="276"/>
        </pc:sldMkLst>
      </pc:sldChg>
      <pc:sldChg chg="del">
        <pc:chgData name="Tim Stombaugh" userId="49cbc3ebfffd31be" providerId="LiveId" clId="{780C87F2-CCC7-4EB6-AA9F-049938CDF454}" dt="2020-10-07T11:57:46.420" v="5" actId="2696"/>
        <pc:sldMkLst>
          <pc:docMk/>
          <pc:sldMk cId="3286313105" sldId="277"/>
        </pc:sldMkLst>
      </pc:sldChg>
      <pc:sldChg chg="del">
        <pc:chgData name="Tim Stombaugh" userId="49cbc3ebfffd31be" providerId="LiveId" clId="{780C87F2-CCC7-4EB6-AA9F-049938CDF454}" dt="2020-10-07T11:57:46.551" v="6" actId="2696"/>
        <pc:sldMkLst>
          <pc:docMk/>
          <pc:sldMk cId="4082229243" sldId="278"/>
        </pc:sldMkLst>
      </pc:sldChg>
      <pc:sldChg chg="del">
        <pc:chgData name="Tim Stombaugh" userId="49cbc3ebfffd31be" providerId="LiveId" clId="{780C87F2-CCC7-4EB6-AA9F-049938CDF454}" dt="2020-10-07T11:57:46.556" v="10" actId="2696"/>
        <pc:sldMkLst>
          <pc:docMk/>
          <pc:sldMk cId="3292080329" sldId="279"/>
        </pc:sldMkLst>
      </pc:sldChg>
      <pc:sldChg chg="del">
        <pc:chgData name="Tim Stombaugh" userId="49cbc3ebfffd31be" providerId="LiveId" clId="{780C87F2-CCC7-4EB6-AA9F-049938CDF454}" dt="2020-10-07T11:57:46.557" v="11" actId="2696"/>
        <pc:sldMkLst>
          <pc:docMk/>
          <pc:sldMk cId="745141585" sldId="280"/>
        </pc:sldMkLst>
      </pc:sldChg>
      <pc:sldChg chg="del">
        <pc:chgData name="Tim Stombaugh" userId="49cbc3ebfffd31be" providerId="LiveId" clId="{780C87F2-CCC7-4EB6-AA9F-049938CDF454}" dt="2020-10-07T11:57:46.560" v="12" actId="2696"/>
        <pc:sldMkLst>
          <pc:docMk/>
          <pc:sldMk cId="1283487162" sldId="281"/>
        </pc:sldMkLst>
      </pc:sldChg>
      <pc:sldChg chg="del">
        <pc:chgData name="Tim Stombaugh" userId="49cbc3ebfffd31be" providerId="LiveId" clId="{780C87F2-CCC7-4EB6-AA9F-049938CDF454}" dt="2020-10-07T11:57:46.555" v="9" actId="2696"/>
        <pc:sldMkLst>
          <pc:docMk/>
          <pc:sldMk cId="3295046278" sldId="282"/>
        </pc:sldMkLst>
      </pc:sldChg>
      <pc:sldChg chg="del">
        <pc:chgData name="Tim Stombaugh" userId="49cbc3ebfffd31be" providerId="LiveId" clId="{780C87F2-CCC7-4EB6-AA9F-049938CDF454}" dt="2020-10-07T11:57:46.553" v="8" actId="2696"/>
        <pc:sldMkLst>
          <pc:docMk/>
          <pc:sldMk cId="414074033" sldId="283"/>
        </pc:sldMkLst>
      </pc:sldChg>
      <pc:sldChg chg="del">
        <pc:chgData name="Tim Stombaugh" userId="49cbc3ebfffd31be" providerId="LiveId" clId="{780C87F2-CCC7-4EB6-AA9F-049938CDF454}" dt="2020-10-07T11:57:46.552" v="7" actId="2696"/>
        <pc:sldMkLst>
          <pc:docMk/>
          <pc:sldMk cId="227041448" sldId="284"/>
        </pc:sldMkLst>
      </pc:sldChg>
      <pc:sldChg chg="del">
        <pc:chgData name="Tim Stombaugh" userId="49cbc3ebfffd31be" providerId="LiveId" clId="{780C87F2-CCC7-4EB6-AA9F-049938CDF454}" dt="2020-10-07T11:57:46.163" v="0" actId="2696"/>
        <pc:sldMkLst>
          <pc:docMk/>
          <pc:sldMk cId="2298107091" sldId="288"/>
        </pc:sldMkLst>
      </pc:sldChg>
      <pc:sldChg chg="del">
        <pc:chgData name="Tim Stombaugh" userId="49cbc3ebfffd31be" providerId="LiveId" clId="{780C87F2-CCC7-4EB6-AA9F-049938CDF454}" dt="2020-10-07T11:57:46.179" v="1" actId="2696"/>
        <pc:sldMkLst>
          <pc:docMk/>
          <pc:sldMk cId="973322480" sldId="290"/>
        </pc:sldMkLst>
      </pc:sldChg>
      <pc:sldChg chg="add del">
        <pc:chgData name="Tim Stombaugh" userId="49cbc3ebfffd31be" providerId="LiveId" clId="{780C87F2-CCC7-4EB6-AA9F-049938CDF454}" dt="2020-10-07T12:11:50.655" v="19" actId="2696"/>
        <pc:sldMkLst>
          <pc:docMk/>
          <pc:sldMk cId="1018638399" sldId="292"/>
        </pc:sldMkLst>
      </pc:sldChg>
      <pc:sldChg chg="delSp modSp">
        <pc:chgData name="Tim Stombaugh" userId="49cbc3ebfffd31be" providerId="LiveId" clId="{780C87F2-CCC7-4EB6-AA9F-049938CDF454}" dt="2020-10-07T12:01:48.799" v="18" actId="14100"/>
        <pc:sldMkLst>
          <pc:docMk/>
          <pc:sldMk cId="695307343" sldId="312"/>
        </pc:sldMkLst>
        <pc:spChg chg="del mod">
          <ac:chgData name="Tim Stombaugh" userId="49cbc3ebfffd31be" providerId="LiveId" clId="{780C87F2-CCC7-4EB6-AA9F-049938CDF454}" dt="2020-10-07T12:01:34.117" v="16"/>
          <ac:spMkLst>
            <pc:docMk/>
            <pc:sldMk cId="695307343" sldId="312"/>
            <ac:spMk id="51" creationId="{72CBD2EE-7820-4549-BA82-F7E97EB27706}"/>
          </ac:spMkLst>
        </pc:spChg>
        <pc:grpChg chg="mod">
          <ac:chgData name="Tim Stombaugh" userId="49cbc3ebfffd31be" providerId="LiveId" clId="{780C87F2-CCC7-4EB6-AA9F-049938CDF454}" dt="2020-10-07T12:01:48.799" v="18" actId="14100"/>
          <ac:grpSpMkLst>
            <pc:docMk/>
            <pc:sldMk cId="695307343" sldId="312"/>
            <ac:grpSpMk id="29" creationId="{8CE4893C-DC80-4DDD-87AA-4D5AF444A657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7B6670B-9ACF-4163-A76C-2ECA41CD4E01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DA25D16-1E7B-4B7C-9620-DD3AB52415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9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0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0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7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9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2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9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8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6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4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BAE 417 Engines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/>
          <a:srcRect b="30922"/>
          <a:stretch/>
        </p:blipFill>
        <p:spPr>
          <a:xfrm>
            <a:off x="8737600" y="6323443"/>
            <a:ext cx="3422073" cy="5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8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hyperlink" Target="http://www.youtube.com/watch?v=WAOkeoMkc34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youtube.com/watch?v=0qFs5TzU67M&amp;feature=relat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Turbochargers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14305" y="5863936"/>
            <a:ext cx="2514600" cy="990600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Turbo in Action</a:t>
            </a:r>
            <a:endParaRPr lang="en-US" sz="2000" dirty="0"/>
          </a:p>
          <a:p>
            <a:r>
              <a:rPr lang="en-US" sz="2000" dirty="0">
                <a:hlinkClick r:id="rId3"/>
              </a:rPr>
              <a:t>Turbo Trouble</a:t>
            </a:r>
            <a:endParaRPr lang="en-US" sz="2000" dirty="0"/>
          </a:p>
        </p:txBody>
      </p:sp>
      <p:pic>
        <p:nvPicPr>
          <p:cNvPr id="1030" name="Picture 6" descr="Image result for engine turbocharger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2209800" cy="232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ractor engine turbocharger pi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92630"/>
            <a:ext cx="2971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0"/>
          <a:stretch/>
        </p:blipFill>
        <p:spPr bwMode="auto">
          <a:xfrm>
            <a:off x="6324600" y="3724274"/>
            <a:ext cx="5715000" cy="26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F7FB22-B27F-4E29-BA2C-51DAAC9866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0946" y="457200"/>
            <a:ext cx="2893868" cy="2893868"/>
          </a:xfrm>
          <a:prstGeom prst="rect">
            <a:avLst/>
          </a:prstGeom>
        </p:spPr>
      </p:pic>
      <p:pic>
        <p:nvPicPr>
          <p:cNvPr id="1026" name="Picture 2" descr="How Turbochargers Work | HowStuffWorks">
            <a:extLst>
              <a:ext uri="{FF2B5EF4-FFF2-40B4-BE49-F238E27FC236}">
                <a16:creationId xmlns:a16="http://schemas.microsoft.com/office/drawing/2014/main" id="{6A89F94A-0B57-47ED-A389-85ECA3A6E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09675"/>
            <a:ext cx="40481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67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0B3DC-771A-47BE-9F2C-E00AA621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Superchargers (Blowers)</a:t>
            </a:r>
          </a:p>
        </p:txBody>
      </p:sp>
      <p:pic>
        <p:nvPicPr>
          <p:cNvPr id="1026" name="Picture 2" descr="https://drivetribe.imgix.net/YDsdFgYoQXeph1yE7gLWNg?w=1200&amp;h=675&amp;fm=pjpg&amp;auto=compress&amp;fit=crop&amp;crop=faces">
            <a:extLst>
              <a:ext uri="{FF2B5EF4-FFF2-40B4-BE49-F238E27FC236}">
                <a16:creationId xmlns:a16="http://schemas.microsoft.com/office/drawing/2014/main" id="{E48066B3-1C0C-4F5C-82FD-72705837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1" y="17526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4A8BC6BF-8D3C-4FD4-8D8D-194125462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287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1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CE4893C-DC80-4DDD-87AA-4D5AF444A657}"/>
              </a:ext>
            </a:extLst>
          </p:cNvPr>
          <p:cNvGrpSpPr/>
          <p:nvPr/>
        </p:nvGrpSpPr>
        <p:grpSpPr>
          <a:xfrm>
            <a:off x="2590800" y="1447800"/>
            <a:ext cx="6553200" cy="4214683"/>
            <a:chOff x="2819400" y="607292"/>
            <a:chExt cx="6553200" cy="482428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5ACFC23-645E-44E5-A782-E1328544F9BC}"/>
                </a:ext>
              </a:extLst>
            </p:cNvPr>
            <p:cNvSpPr/>
            <p:nvPr/>
          </p:nvSpPr>
          <p:spPr>
            <a:xfrm>
              <a:off x="3529038" y="896402"/>
              <a:ext cx="5408435" cy="3574473"/>
            </a:xfrm>
            <a:custGeom>
              <a:avLst/>
              <a:gdLst>
                <a:gd name="connsiteX0" fmla="*/ 0 w 4276437"/>
                <a:gd name="connsiteY0" fmla="*/ 0 h 2826328"/>
                <a:gd name="connsiteX1" fmla="*/ 258619 w 4276437"/>
                <a:gd name="connsiteY1" fmla="*/ 508000 h 2826328"/>
                <a:gd name="connsiteX2" fmla="*/ 738909 w 4276437"/>
                <a:gd name="connsiteY2" fmla="*/ 1071419 h 2826328"/>
                <a:gd name="connsiteX3" fmla="*/ 1616364 w 4276437"/>
                <a:gd name="connsiteY3" fmla="*/ 1801091 h 2826328"/>
                <a:gd name="connsiteX4" fmla="*/ 2290619 w 4276437"/>
                <a:gd name="connsiteY4" fmla="*/ 2216728 h 2826328"/>
                <a:gd name="connsiteX5" fmla="*/ 3343564 w 4276437"/>
                <a:gd name="connsiteY5" fmla="*/ 2650837 h 2826328"/>
                <a:gd name="connsiteX6" fmla="*/ 4276437 w 4276437"/>
                <a:gd name="connsiteY6" fmla="*/ 2826328 h 282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76437" h="2826328">
                  <a:moveTo>
                    <a:pt x="0" y="0"/>
                  </a:moveTo>
                  <a:cubicBezTo>
                    <a:pt x="67734" y="164715"/>
                    <a:pt x="135468" y="329430"/>
                    <a:pt x="258619" y="508000"/>
                  </a:cubicBezTo>
                  <a:cubicBezTo>
                    <a:pt x="381771" y="686570"/>
                    <a:pt x="512618" y="855904"/>
                    <a:pt x="738909" y="1071419"/>
                  </a:cubicBezTo>
                  <a:cubicBezTo>
                    <a:pt x="965200" y="1286934"/>
                    <a:pt x="1357746" y="1610206"/>
                    <a:pt x="1616364" y="1801091"/>
                  </a:cubicBezTo>
                  <a:cubicBezTo>
                    <a:pt x="1874982" y="1991976"/>
                    <a:pt x="2002752" y="2075104"/>
                    <a:pt x="2290619" y="2216728"/>
                  </a:cubicBezTo>
                  <a:cubicBezTo>
                    <a:pt x="2578486" y="2358352"/>
                    <a:pt x="3012594" y="2549237"/>
                    <a:pt x="3343564" y="2650837"/>
                  </a:cubicBezTo>
                  <a:cubicBezTo>
                    <a:pt x="3674534" y="2752437"/>
                    <a:pt x="3975485" y="2789382"/>
                    <a:pt x="4276437" y="2826328"/>
                  </a:cubicBezTo>
                </a:path>
              </a:pathLst>
            </a:custGeom>
            <a:ln w="508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6AC4849-72A7-4A4F-A1B5-08CB566714AF}"/>
                </a:ext>
              </a:extLst>
            </p:cNvPr>
            <p:cNvCxnSpPr>
              <a:cxnSpLocks/>
              <a:stCxn id="3" idx="6"/>
            </p:cNvCxnSpPr>
            <p:nvPr/>
          </p:nvCxnSpPr>
          <p:spPr>
            <a:xfrm>
              <a:off x="8937473" y="4470875"/>
              <a:ext cx="0" cy="95785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8438303-26D4-426F-8E7F-0622E35E1B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9400" y="607292"/>
              <a:ext cx="0" cy="4821448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79C8900-ABC7-4607-A574-F8D4712B438A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5428740"/>
              <a:ext cx="6553200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F154F39-23FC-42D0-AB21-5B3566EE5E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3994" y="896402"/>
              <a:ext cx="0" cy="308386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E5C0120-3F67-4F29-9D86-E115A02EB831}"/>
                </a:ext>
              </a:extLst>
            </p:cNvPr>
            <p:cNvSpPr/>
            <p:nvPr/>
          </p:nvSpPr>
          <p:spPr>
            <a:xfrm>
              <a:off x="3458951" y="3980263"/>
              <a:ext cx="5481849" cy="1451312"/>
            </a:xfrm>
            <a:custGeom>
              <a:avLst/>
              <a:gdLst>
                <a:gd name="connsiteX0" fmla="*/ 5447112 w 5447112"/>
                <a:gd name="connsiteY0" fmla="*/ 1433227 h 1433819"/>
                <a:gd name="connsiteX1" fmla="*/ 4264857 w 5447112"/>
                <a:gd name="connsiteY1" fmla="*/ 1396281 h 1433819"/>
                <a:gd name="connsiteX2" fmla="*/ 2722385 w 5447112"/>
                <a:gd name="connsiteY2" fmla="*/ 1193081 h 1433819"/>
                <a:gd name="connsiteX3" fmla="*/ 1530894 w 5447112"/>
                <a:gd name="connsiteY3" fmla="*/ 860572 h 1433819"/>
                <a:gd name="connsiteX4" fmla="*/ 570312 w 5447112"/>
                <a:gd name="connsiteY4" fmla="*/ 417227 h 1433819"/>
                <a:gd name="connsiteX5" fmla="*/ 25367 w 5447112"/>
                <a:gd name="connsiteY5" fmla="*/ 20063 h 143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7112" h="1433819">
                  <a:moveTo>
                    <a:pt x="5447112" y="1433227"/>
                  </a:moveTo>
                  <a:cubicBezTo>
                    <a:pt x="5083045" y="1434766"/>
                    <a:pt x="4718978" y="1436305"/>
                    <a:pt x="4264857" y="1396281"/>
                  </a:cubicBezTo>
                  <a:cubicBezTo>
                    <a:pt x="3810736" y="1356257"/>
                    <a:pt x="3178045" y="1282366"/>
                    <a:pt x="2722385" y="1193081"/>
                  </a:cubicBezTo>
                  <a:cubicBezTo>
                    <a:pt x="2266725" y="1103796"/>
                    <a:pt x="1889573" y="989881"/>
                    <a:pt x="1530894" y="860572"/>
                  </a:cubicBezTo>
                  <a:cubicBezTo>
                    <a:pt x="1172215" y="731263"/>
                    <a:pt x="821233" y="557312"/>
                    <a:pt x="570312" y="417227"/>
                  </a:cubicBezTo>
                  <a:cubicBezTo>
                    <a:pt x="319391" y="277142"/>
                    <a:pt x="-108560" y="-89234"/>
                    <a:pt x="25367" y="20063"/>
                  </a:cubicBezTo>
                </a:path>
              </a:pathLst>
            </a:custGeom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5307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 fade background</Template>
  <TotalTime>3348</TotalTime>
  <Words>10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Turbochargers</vt:lpstr>
      <vt:lpstr>Superchargers (Blowers)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BIOFUEL USE AND PERFORMANCE</dc:title>
  <dc:creator>Timothy S. Stombaugh</dc:creator>
  <cp:lastModifiedBy>Tim Stombaugh</cp:lastModifiedBy>
  <cp:revision>170</cp:revision>
  <cp:lastPrinted>2019-10-28T14:53:47Z</cp:lastPrinted>
  <dcterms:created xsi:type="dcterms:W3CDTF">2008-01-21T12:23:47Z</dcterms:created>
  <dcterms:modified xsi:type="dcterms:W3CDTF">2020-10-09T18:09:29Z</dcterms:modified>
</cp:coreProperties>
</file>